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55BB-7658-4E16-94D4-DB43F4F36FC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F579-6989-46ED-8EA2-9E0399DCB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89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55BB-7658-4E16-94D4-DB43F4F36FC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F579-6989-46ED-8EA2-9E0399DCB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667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55BB-7658-4E16-94D4-DB43F4F36FC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F579-6989-46ED-8EA2-9E0399DCB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617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55BB-7658-4E16-94D4-DB43F4F36FC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F579-6989-46ED-8EA2-9E0399DCB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956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55BB-7658-4E16-94D4-DB43F4F36FC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F579-6989-46ED-8EA2-9E0399DCB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747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55BB-7658-4E16-94D4-DB43F4F36FC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F579-6989-46ED-8EA2-9E0399DCB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731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55BB-7658-4E16-94D4-DB43F4F36FC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F579-6989-46ED-8EA2-9E0399DCB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762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55BB-7658-4E16-94D4-DB43F4F36FC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F579-6989-46ED-8EA2-9E0399DCB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760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55BB-7658-4E16-94D4-DB43F4F36FC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F579-6989-46ED-8EA2-9E0399DCB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787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55BB-7658-4E16-94D4-DB43F4F36FC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F579-6989-46ED-8EA2-9E0399DCB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103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55BB-7658-4E16-94D4-DB43F4F36FC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8F579-6989-46ED-8EA2-9E0399DCB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726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F55BB-7658-4E16-94D4-DB43F4F36FC5}" type="datetimeFigureOut">
              <a:rPr lang="ru-RU" smtClean="0"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8F579-6989-46ED-8EA2-9E0399DCB7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596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Neuron network approach to hypothesis testing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Sergey Postovalov, PhD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552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 testing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 smtClean="0"/>
                  <a:t>Let us have sample of the random variable </a:t>
                </a:r>
                <a:r>
                  <a:rPr lang="en-US" dirty="0" smtClean="0">
                    <a:sym typeface="Symbol" panose="05050102010706020507" pitchFamily="18" charset="2"/>
                  </a:rPr>
                  <a:t>: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,</m:t>
                        </m:r>
                        <m:r>
                          <m:rPr>
                            <m:nor/>
                          </m:rPr>
                          <a:rPr lang="en-US" dirty="0" smtClean="0">
                            <a:sym typeface="Symbol" panose="05050102010706020507" pitchFamily="18" charset="2"/>
                          </a:rPr>
                          <m:t> 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, …,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There are two hypotheses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: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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0" dirty="0" smtClean="0"/>
                  <a:t> </a:t>
                </a:r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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Statistical test:  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</m:t>
                        </m:r>
                      </m:sub>
                    </m:sSub>
                    <m:groupChr>
                      <m:groupChrPr>
                        <m:chr m:val="⇒"/>
                        <m:pos m:val="top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groupChrPr>
                      <m:e/>
                    </m:groupCh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</m:t>
                          </m:r>
                        </m:sub>
                      </m:sSub>
                      <m:groupChr>
                        <m:groupChrPr>
                          <m:chr m:val="⇒"/>
                          <m:pos m:val="top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/>
                      </m:groupCh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661" b="-56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460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There are a lot of statistical tests. What is the best?</a:t>
                </a:r>
              </a:p>
              <a:p>
                <a:r>
                  <a:rPr lang="en-US" dirty="0" smtClean="0"/>
                  <a:t>First test better than second test against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however second</a:t>
                </a:r>
                <a:r>
                  <a:rPr lang="en-US" dirty="0" smtClean="0"/>
                  <a:t> test better than first test against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b="0" dirty="0" smtClean="0"/>
              </a:p>
              <a:p>
                <a:r>
                  <a:rPr lang="en-US" dirty="0" smtClean="0"/>
                  <a:t>We do not know the alternative hypotheses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2636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main idea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machine learning to find new test</a:t>
            </a:r>
          </a:p>
          <a:p>
            <a:r>
              <a:rPr lang="en-US" dirty="0" smtClean="0"/>
              <a:t>Using machine learning to choose robust test</a:t>
            </a:r>
          </a:p>
          <a:p>
            <a:r>
              <a:rPr lang="en-US" dirty="0" smtClean="0"/>
              <a:t>Using machine learning to combine different tests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4715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 topics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Using Neuron network for two-sample tests</a:t>
            </a:r>
          </a:p>
          <a:p>
            <a:pPr marL="514350" indent="-514350">
              <a:buFont typeface="Arial" panose="020B0604020202020204" pitchFamily="34" charset="0"/>
              <a:buAutoNum type="arabicParenR"/>
            </a:pPr>
            <a:r>
              <a:rPr lang="en-US" dirty="0" smtClean="0"/>
              <a:t>Using Neuron network for MVN tests</a:t>
            </a:r>
          </a:p>
          <a:p>
            <a:pPr marL="514350" indent="-514350">
              <a:buFont typeface="Arial" panose="020B0604020202020204" pitchFamily="34" charset="0"/>
              <a:buAutoNum type="arabicParenR"/>
            </a:pPr>
            <a:r>
              <a:rPr lang="en-US" strike="sngStrike" dirty="0" smtClean="0"/>
              <a:t>Using </a:t>
            </a:r>
            <a:r>
              <a:rPr lang="en-US" strike="sngStrike" dirty="0" smtClean="0"/>
              <a:t>Neuron network for GWAS tests</a:t>
            </a:r>
          </a:p>
          <a:p>
            <a:pPr marL="514350" indent="-514350">
              <a:buAutoNum type="arabicParenR"/>
            </a:pPr>
            <a:endParaRPr lang="en-US" dirty="0" smtClean="0"/>
          </a:p>
          <a:p>
            <a:pPr marL="514350" indent="-514350">
              <a:buAutoNum type="arabicParenR"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88821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88</Words>
  <Application>Microsoft Office PowerPoint</Application>
  <PresentationFormat>Широкоэкранный</PresentationFormat>
  <Paragraphs>25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Symbol</vt:lpstr>
      <vt:lpstr>Тема Office</vt:lpstr>
      <vt:lpstr>Neuron network approach to hypothesis testing</vt:lpstr>
      <vt:lpstr>Hypothesis testing</vt:lpstr>
      <vt:lpstr>The problem</vt:lpstr>
      <vt:lpstr>The main idea</vt:lpstr>
      <vt:lpstr>Work topics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Neuron network approach to hypothesis testing</dc:title>
  <dc:creator>Postovalov Sergey</dc:creator>
  <cp:lastModifiedBy>Postovalov Sergey</cp:lastModifiedBy>
  <cp:revision>7</cp:revision>
  <dcterms:created xsi:type="dcterms:W3CDTF">2019-10-10T10:12:46Z</dcterms:created>
  <dcterms:modified xsi:type="dcterms:W3CDTF">2019-10-10T10:49:34Z</dcterms:modified>
</cp:coreProperties>
</file>